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5260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990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854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0860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946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6405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929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880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040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092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489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091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943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65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208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901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501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6191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348521"/>
          </a:xfrm>
        </p:spPr>
        <p:txBody>
          <a:bodyPr>
            <a:normAutofit fontScale="90000"/>
          </a:bodyPr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445" y="685800"/>
            <a:ext cx="3819136" cy="5308600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620317" y="2443398"/>
            <a:ext cx="3657600" cy="3341696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rgbClr val="00B050"/>
                </a:solidFill>
              </a:rPr>
              <a:t>К серой цапле на </a:t>
            </a:r>
            <a:r>
              <a:rPr lang="ru-RU" sz="2400" b="1" dirty="0" smtClean="0">
                <a:solidFill>
                  <a:srgbClr val="00B050"/>
                </a:solidFill>
              </a:rPr>
              <a:t>урок прилетело </a:t>
            </a:r>
            <a:r>
              <a:rPr lang="ru-RU" sz="2400" b="1" dirty="0">
                <a:solidFill>
                  <a:srgbClr val="00B050"/>
                </a:solidFill>
              </a:rPr>
              <a:t>семь сорок</a:t>
            </a:r>
            <a:r>
              <a:rPr lang="ru-RU" sz="2400" b="1" dirty="0" smtClean="0">
                <a:solidFill>
                  <a:srgbClr val="00B050"/>
                </a:solidFill>
              </a:rPr>
              <a:t>. И </a:t>
            </a:r>
            <a:r>
              <a:rPr lang="ru-RU" sz="2400" b="1" dirty="0">
                <a:solidFill>
                  <a:srgbClr val="00B050"/>
                </a:solidFill>
              </a:rPr>
              <a:t>из них лишь три </a:t>
            </a:r>
            <a:r>
              <a:rPr lang="ru-RU" sz="2400" b="1" dirty="0" smtClean="0">
                <a:solidFill>
                  <a:srgbClr val="00B050"/>
                </a:solidFill>
              </a:rPr>
              <a:t>сороки приготовили </a:t>
            </a:r>
            <a:r>
              <a:rPr lang="ru-RU" sz="2400" b="1" dirty="0">
                <a:solidFill>
                  <a:srgbClr val="00B050"/>
                </a:solidFill>
              </a:rPr>
              <a:t>уроки</a:t>
            </a:r>
            <a:r>
              <a:rPr lang="ru-RU" sz="2400" b="1" dirty="0" smtClean="0">
                <a:solidFill>
                  <a:srgbClr val="00B050"/>
                </a:solidFill>
              </a:rPr>
              <a:t>. </a:t>
            </a:r>
            <a:r>
              <a:rPr lang="ru-RU" sz="2400" b="1" smtClean="0">
                <a:solidFill>
                  <a:srgbClr val="00B050"/>
                </a:solidFill>
              </a:rPr>
              <a:t>Сколько лодырей-сорок прилетело </a:t>
            </a:r>
            <a:r>
              <a:rPr lang="ru-RU" sz="2400" b="1" dirty="0">
                <a:solidFill>
                  <a:srgbClr val="00B050"/>
                </a:solidFill>
              </a:rPr>
              <a:t>на урок?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5630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20</TotalTime>
  <Words>24</Words>
  <Application>Microsoft Office PowerPoint</Application>
  <PresentationFormat>Широкоэкранный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Century Gothic</vt:lpstr>
      <vt:lpstr>Wingdings 3</vt:lpstr>
      <vt:lpstr>Сектор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каждой группе найдите одно лишнее</dc:title>
  <dc:creator>володя</dc:creator>
  <cp:lastModifiedBy>володя</cp:lastModifiedBy>
  <cp:revision>4</cp:revision>
  <dcterms:created xsi:type="dcterms:W3CDTF">2014-12-18T06:35:34Z</dcterms:created>
  <dcterms:modified xsi:type="dcterms:W3CDTF">2014-12-18T07:32:30Z</dcterms:modified>
</cp:coreProperties>
</file>